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56" r:id="rId4"/>
    <p:sldId id="257" r:id="rId5"/>
    <p:sldId id="263" r:id="rId6"/>
    <p:sldId id="260" r:id="rId7"/>
    <p:sldId id="259" r:id="rId8"/>
    <p:sldId id="258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F32"/>
    <a:srgbClr val="333399"/>
    <a:srgbClr val="660033"/>
    <a:srgbClr val="660066"/>
    <a:srgbClr val="CC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3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2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6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9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1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2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7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7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86A28-91BE-43CA-AF63-047AA5EA223F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" r="103" b="41"/>
          <a:stretch/>
        </p:blipFill>
        <p:spPr>
          <a:xfrm>
            <a:off x="3605842" y="1"/>
            <a:ext cx="6855125" cy="6855125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1551206" y="0"/>
            <a:ext cx="6858000" cy="68580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884" r="7250" b="15128"/>
          <a:stretch/>
        </p:blipFill>
        <p:spPr bwMode="auto">
          <a:xfrm>
            <a:off x="2547398" y="2139037"/>
            <a:ext cx="2743200" cy="2743200"/>
          </a:xfrm>
          <a:prstGeom prst="rect">
            <a:avLst/>
          </a:prstGeom>
          <a:noFill/>
          <a:effectLst>
            <a:innerShdw blurRad="317500" dist="635000">
              <a:prstClr val="black">
                <a:alpha val="75000"/>
              </a:prstClr>
            </a:innerShdw>
          </a:effectLst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37" y="3389640"/>
            <a:ext cx="2147462" cy="1336802"/>
          </a:xfrm>
          <a:prstGeom prst="rect">
            <a:avLst/>
          </a:prstGeom>
          <a:effectLst/>
        </p:spPr>
      </p:pic>
      <p:sp>
        <p:nvSpPr>
          <p:cNvPr id="7" name="Rectangle 6"/>
          <p:cNvSpPr/>
          <p:nvPr/>
        </p:nvSpPr>
        <p:spPr>
          <a:xfrm>
            <a:off x="7133437" y="2171724"/>
            <a:ext cx="2270173" cy="1200329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72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5600" y="3372053"/>
            <a:ext cx="20003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proudly</a:t>
            </a:r>
          </a:p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</a:t>
            </a:r>
            <a:r>
              <a:rPr lang="en-CA" sz="2400" dirty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</a:t>
            </a:r>
            <a:endParaRPr lang="en-US" sz="2400" dirty="0">
              <a:ln w="0"/>
              <a:solidFill>
                <a:schemeClr val="bg1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65600" y="2189311"/>
            <a:ext cx="2475358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72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25749" y="3279121"/>
            <a:ext cx="45608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7200" dirty="0" err="1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r>
              <a:rPr lang="en-CA" sz="7200" dirty="0" err="1" smtClean="0">
                <a:ln w="0"/>
                <a:solidFill>
                  <a:srgbClr val="FF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 smtClean="0">
                <a:ln w="0"/>
                <a:solidFill>
                  <a:srgbClr val="FF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47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" r="103" b="41"/>
          <a:stretch/>
        </p:blipFill>
        <p:spPr>
          <a:xfrm>
            <a:off x="3605842" y="1"/>
            <a:ext cx="6855125" cy="6855125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1551206" y="0"/>
            <a:ext cx="6858000" cy="68580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26595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2547398" y="2139037"/>
            <a:ext cx="2743200" cy="2743200"/>
          </a:xfrm>
          <a:prstGeom prst="ellipse">
            <a:avLst/>
          </a:prstGeom>
          <a:solidFill>
            <a:srgbClr val="800000"/>
          </a:solidFill>
          <a:ln w="63500" cap="rnd">
            <a:solidFill>
              <a:srgbClr val="333333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coolSlant"/>
            <a:contourClr>
              <a:srgbClr val="333333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8019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草莓 的图像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78" y="279102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草莓 的图像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35" y="344417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4592606" y="2878114"/>
            <a:ext cx="1800000" cy="1800000"/>
          </a:xfrm>
          <a:prstGeom prst="ellipse">
            <a:avLst/>
          </a:prstGeom>
          <a:solidFill>
            <a:srgbClr val="333399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  <p:pic>
        <p:nvPicPr>
          <p:cNvPr id="5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1259369" y="3543674"/>
            <a:ext cx="1800000" cy="1800000"/>
          </a:xfrm>
          <a:prstGeom prst="ellipse">
            <a:avLst/>
          </a:prstGeom>
          <a:solidFill>
            <a:srgbClr val="CC0000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8871998" y="3532408"/>
            <a:ext cx="1800000" cy="1800000"/>
          </a:xfrm>
          <a:prstGeom prst="ellipse">
            <a:avLst/>
          </a:prstGeom>
          <a:solidFill>
            <a:srgbClr val="660066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  <p:pic>
        <p:nvPicPr>
          <p:cNvPr id="7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190F3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9448800" y="0"/>
            <a:ext cx="1800000" cy="1800000"/>
          </a:xfrm>
          <a:prstGeom prst="ellipse">
            <a:avLst/>
          </a:prstGeom>
          <a:solidFill>
            <a:srgbClr val="190F32"/>
          </a:solidFill>
          <a:ln w="63500" cap="rnd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</p:pic>
    </p:spTree>
    <p:extLst>
      <p:ext uri="{BB962C8B-B14F-4D97-AF65-F5344CB8AC3E}">
        <p14:creationId xmlns:p14="http://schemas.microsoft.com/office/powerpoint/2010/main" val="39972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37" y="3389640"/>
            <a:ext cx="2147462" cy="1336802"/>
          </a:xfrm>
          <a:prstGeom prst="rect">
            <a:avLst/>
          </a:prstGeom>
          <a:effectLst/>
        </p:spPr>
      </p:pic>
      <p:sp>
        <p:nvSpPr>
          <p:cNvPr id="13" name="Rectangle 8"/>
          <p:cNvSpPr/>
          <p:nvPr/>
        </p:nvSpPr>
        <p:spPr>
          <a:xfrm>
            <a:off x="4865600" y="3372053"/>
            <a:ext cx="20003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proudly</a:t>
            </a:r>
          </a:p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</a:t>
            </a:r>
            <a:r>
              <a:rPr lang="en-CA" sz="2400" dirty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</a:t>
            </a:r>
            <a:endParaRPr lang="en-US" sz="2400" dirty="0">
              <a:ln w="0"/>
              <a:solidFill>
                <a:schemeClr val="bg1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79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865600" y="2189311"/>
            <a:ext cx="2475358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72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36485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7133437" y="2171724"/>
            <a:ext cx="2270173" cy="1200329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72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9452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74" t="31946" r="24767" b="50574"/>
          <a:stretch/>
        </p:blipFill>
        <p:spPr>
          <a:xfrm>
            <a:off x="3746198" y="2164561"/>
            <a:ext cx="4787219" cy="1080000"/>
          </a:xfrm>
          <a:prstGeom prst="rect">
            <a:avLst/>
          </a:prstGeom>
          <a:ln>
            <a:noFill/>
          </a:ln>
          <a:effectLst>
            <a:softEdge rad="381000"/>
          </a:effectLst>
        </p:spPr>
      </p:pic>
      <p:pic>
        <p:nvPicPr>
          <p:cNvPr id="4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884" r="7250" b="15128"/>
          <a:stretch/>
        </p:blipFill>
        <p:spPr bwMode="auto">
          <a:xfrm>
            <a:off x="3746198" y="2165409"/>
            <a:ext cx="1080000" cy="1080000"/>
          </a:xfrm>
          <a:prstGeom prst="rect">
            <a:avLst/>
          </a:prstGeom>
          <a:noFill/>
          <a:effectLst>
            <a:innerShdw blurRad="317500" dist="317500">
              <a:prstClr val="black">
                <a:alpha val="75000"/>
              </a:prstClr>
            </a:innerShdw>
          </a:effectLst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/>
          <p:nvPr/>
        </p:nvSpPr>
        <p:spPr>
          <a:xfrm>
            <a:off x="6611096" y="2165409"/>
            <a:ext cx="1922321" cy="1080000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60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jam()</a:t>
            </a:r>
            <a:endParaRPr lang="en-US" sz="60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2315" y="2164561"/>
            <a:ext cx="2093843" cy="108000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60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544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</TotalTime>
  <Words>20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Microsoft JhengHei UI Light</vt:lpstr>
      <vt:lpstr>宋体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Chianyu Liu</dc:creator>
  <cp:lastModifiedBy>Qianyu Liu</cp:lastModifiedBy>
  <cp:revision>26</cp:revision>
  <dcterms:created xsi:type="dcterms:W3CDTF">2016-06-20T10:12:20Z</dcterms:created>
  <dcterms:modified xsi:type="dcterms:W3CDTF">2016-09-29T02:20:43Z</dcterms:modified>
</cp:coreProperties>
</file>